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 id="3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400" dirty="0" smtClean="0"/>
              <a:t>Services</a:t>
            </a:r>
            <a:r>
              <a:rPr lang="he-IL" sz="2400" dirty="0" smtClean="0"/>
              <a:t> הם הליכים הרצים הרקע ללא UI. והם באים לידי ביטוי כאשר יש תהליך שנרצה להמשיך גם בזמן </a:t>
            </a:r>
            <a:r>
              <a:rPr lang="he-IL" sz="2400" dirty="0" err="1" smtClean="0"/>
              <a:t>האפליקצייה</a:t>
            </a:r>
            <a:r>
              <a:rPr lang="he-IL" sz="2400" dirty="0" smtClean="0"/>
              <a:t> לא פע</a:t>
            </a:r>
            <a:r>
              <a:rPr lang="he-IL" sz="2400" dirty="0"/>
              <a:t>י</a:t>
            </a:r>
            <a:r>
              <a:rPr lang="he-IL" sz="2400" dirty="0" smtClean="0"/>
              <a:t>לה, למשל ניגון מוזיקה. יש כמה סוגי </a:t>
            </a:r>
            <a:r>
              <a:rPr lang="en-US" sz="2400" dirty="0" smtClean="0"/>
              <a:t>services</a:t>
            </a:r>
            <a:r>
              <a:rPr lang="he-IL" sz="2400" dirty="0" smtClean="0"/>
              <a:t> שהם </a:t>
            </a:r>
            <a:r>
              <a:rPr lang="en-US" sz="2400" dirty="0" smtClean="0"/>
              <a:t>started services, intent services</a:t>
            </a:r>
            <a:r>
              <a:rPr lang="he-IL" sz="2400" dirty="0"/>
              <a:t> </a:t>
            </a:r>
            <a:r>
              <a:rPr lang="he-IL" sz="2400" dirty="0" smtClean="0"/>
              <a:t>ו </a:t>
            </a:r>
            <a:r>
              <a:rPr lang="en-US" sz="2400" dirty="0" smtClean="0"/>
              <a:t>bound services</a:t>
            </a:r>
            <a:r>
              <a:rPr lang="he-IL" sz="2400" dirty="0" smtClean="0"/>
              <a:t>. בנוסף אפשר להגדיר ש</a:t>
            </a:r>
            <a:r>
              <a:rPr lang="en-US" sz="2400" dirty="0" smtClean="0"/>
              <a:t>service</a:t>
            </a:r>
            <a:r>
              <a:rPr lang="he-IL" sz="2400" dirty="0"/>
              <a:t> </a:t>
            </a:r>
            <a:r>
              <a:rPr lang="he-IL" sz="2400" dirty="0" smtClean="0"/>
              <a:t>יפתח </a:t>
            </a:r>
            <a:r>
              <a:rPr lang="en-US" sz="2400" dirty="0" smtClean="0"/>
              <a:t>process</a:t>
            </a:r>
            <a:r>
              <a:rPr lang="he-IL" sz="2400" dirty="0"/>
              <a:t> </a:t>
            </a:r>
            <a:r>
              <a:rPr lang="he-IL" sz="2400" dirty="0" smtClean="0"/>
              <a:t>חדש במקום להשתמש בזה של הרכיב שיצר אותו (אם זה </a:t>
            </a:r>
            <a:r>
              <a:rPr lang="en-US" sz="2400" dirty="0" smtClean="0"/>
              <a:t>activity</a:t>
            </a:r>
            <a:r>
              <a:rPr lang="he-IL" sz="2400" dirty="0" smtClean="0"/>
              <a:t> או רכיבים נוספים).</a:t>
            </a:r>
            <a:endParaRPr lang="he-IL" sz="2400" dirty="0"/>
          </a:p>
          <a:p>
            <a:pPr marL="0" indent="0" algn="r" rtl="1">
              <a:buNone/>
            </a:pPr>
            <a:r>
              <a:rPr lang="he-IL" sz="2400" dirty="0" smtClean="0"/>
              <a:t>צריך להצהיר על כל ה</a:t>
            </a:r>
            <a:r>
              <a:rPr lang="en-US" sz="2400" dirty="0" smtClean="0"/>
              <a:t>services</a:t>
            </a:r>
            <a:r>
              <a:rPr lang="he-IL" sz="2400" dirty="0" smtClean="0"/>
              <a:t> ה</a:t>
            </a:r>
            <a:r>
              <a:rPr lang="en-US" sz="2400" dirty="0" smtClean="0"/>
              <a:t>manifest</a:t>
            </a:r>
            <a:r>
              <a:rPr lang="he-IL" sz="2400" dirty="0" smtClean="0"/>
              <a:t>.</a:t>
            </a:r>
            <a:endParaRPr lang="he-IL" sz="24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3811</TotalTime>
  <Words>4933</Words>
  <Application>Microsoft Macintosh PowerPoint</Application>
  <PresentationFormat>Widescreen</PresentationFormat>
  <Paragraphs>313</Paragraphs>
  <Slides>44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187</cp:revision>
  <dcterms:created xsi:type="dcterms:W3CDTF">2021-05-07T00:22:26Z</dcterms:created>
  <dcterms:modified xsi:type="dcterms:W3CDTF">2021-05-24T02:03:42Z</dcterms:modified>
</cp:coreProperties>
</file>